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46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DFB1FAE0-4EC5-41FA-A67F-0221518398A8}" type="datetimeFigureOut">
              <a:rPr lang="fr-FR" smtClean="0"/>
              <a:t>08/04/2020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36654C8-D643-47E5-BF3B-8DD124D5D7BC}" type="slidenum">
              <a:rPr lang="fr-FR" smtClean="0"/>
              <a:t>‹N°›</a:t>
            </a:fld>
            <a:endParaRPr lang="fr-FR"/>
          </a:p>
        </p:txBody>
      </p:sp>
    </p:spTree>
    <p:extLst>
      <p:ext uri="{BB962C8B-B14F-4D97-AF65-F5344CB8AC3E}">
        <p14:creationId xmlns:p14="http://schemas.microsoft.com/office/powerpoint/2010/main" val="1336459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FB1FAE0-4EC5-41FA-A67F-0221518398A8}" type="datetimeFigureOut">
              <a:rPr lang="fr-FR" smtClean="0"/>
              <a:t>08/04/2020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36654C8-D643-47E5-BF3B-8DD124D5D7BC}" type="slidenum">
              <a:rPr lang="fr-FR" smtClean="0"/>
              <a:t>‹N°›</a:t>
            </a:fld>
            <a:endParaRPr lang="fr-FR"/>
          </a:p>
        </p:txBody>
      </p:sp>
    </p:spTree>
    <p:extLst>
      <p:ext uri="{BB962C8B-B14F-4D97-AF65-F5344CB8AC3E}">
        <p14:creationId xmlns:p14="http://schemas.microsoft.com/office/powerpoint/2010/main" val="1797501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FB1FAE0-4EC5-41FA-A67F-0221518398A8}" type="datetimeFigureOut">
              <a:rPr lang="fr-FR" smtClean="0"/>
              <a:t>08/04/2020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36654C8-D643-47E5-BF3B-8DD124D5D7BC}" type="slidenum">
              <a:rPr lang="fr-FR" smtClean="0"/>
              <a:t>‹N°›</a:t>
            </a:fld>
            <a:endParaRPr lang="fr-FR"/>
          </a:p>
        </p:txBody>
      </p:sp>
    </p:spTree>
    <p:extLst>
      <p:ext uri="{BB962C8B-B14F-4D97-AF65-F5344CB8AC3E}">
        <p14:creationId xmlns:p14="http://schemas.microsoft.com/office/powerpoint/2010/main" val="498686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FB1FAE0-4EC5-41FA-A67F-0221518398A8}" type="datetimeFigureOut">
              <a:rPr lang="fr-FR" smtClean="0"/>
              <a:t>08/04/2020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36654C8-D643-47E5-BF3B-8DD124D5D7BC}" type="slidenum">
              <a:rPr lang="fr-FR" smtClean="0"/>
              <a:t>‹N°›</a:t>
            </a:fld>
            <a:endParaRPr lang="fr-FR"/>
          </a:p>
        </p:txBody>
      </p:sp>
    </p:spTree>
    <p:extLst>
      <p:ext uri="{BB962C8B-B14F-4D97-AF65-F5344CB8AC3E}">
        <p14:creationId xmlns:p14="http://schemas.microsoft.com/office/powerpoint/2010/main" val="853766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DFB1FAE0-4EC5-41FA-A67F-0221518398A8}" type="datetimeFigureOut">
              <a:rPr lang="fr-FR" smtClean="0"/>
              <a:t>08/04/2020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36654C8-D643-47E5-BF3B-8DD124D5D7BC}" type="slidenum">
              <a:rPr lang="fr-FR" smtClean="0"/>
              <a:t>‹N°›</a:t>
            </a:fld>
            <a:endParaRPr lang="fr-FR"/>
          </a:p>
        </p:txBody>
      </p:sp>
    </p:spTree>
    <p:extLst>
      <p:ext uri="{BB962C8B-B14F-4D97-AF65-F5344CB8AC3E}">
        <p14:creationId xmlns:p14="http://schemas.microsoft.com/office/powerpoint/2010/main" val="3458522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FB1FAE0-4EC5-41FA-A67F-0221518398A8}" type="datetimeFigureOut">
              <a:rPr lang="fr-FR" smtClean="0"/>
              <a:t>08/04/2020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36654C8-D643-47E5-BF3B-8DD124D5D7BC}" type="slidenum">
              <a:rPr lang="fr-FR" smtClean="0"/>
              <a:t>‹N°›</a:t>
            </a:fld>
            <a:endParaRPr lang="fr-FR"/>
          </a:p>
        </p:txBody>
      </p:sp>
    </p:spTree>
    <p:extLst>
      <p:ext uri="{BB962C8B-B14F-4D97-AF65-F5344CB8AC3E}">
        <p14:creationId xmlns:p14="http://schemas.microsoft.com/office/powerpoint/2010/main" val="3542895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FB1FAE0-4EC5-41FA-A67F-0221518398A8}" type="datetimeFigureOut">
              <a:rPr lang="fr-FR" smtClean="0"/>
              <a:t>08/04/2020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36654C8-D643-47E5-BF3B-8DD124D5D7BC}" type="slidenum">
              <a:rPr lang="fr-FR" smtClean="0"/>
              <a:t>‹N°›</a:t>
            </a:fld>
            <a:endParaRPr lang="fr-FR"/>
          </a:p>
        </p:txBody>
      </p:sp>
    </p:spTree>
    <p:extLst>
      <p:ext uri="{BB962C8B-B14F-4D97-AF65-F5344CB8AC3E}">
        <p14:creationId xmlns:p14="http://schemas.microsoft.com/office/powerpoint/2010/main" val="2116496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DFB1FAE0-4EC5-41FA-A67F-0221518398A8}" type="datetimeFigureOut">
              <a:rPr lang="fr-FR" smtClean="0"/>
              <a:t>08/04/2020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36654C8-D643-47E5-BF3B-8DD124D5D7BC}" type="slidenum">
              <a:rPr lang="fr-FR" smtClean="0"/>
              <a:t>‹N°›</a:t>
            </a:fld>
            <a:endParaRPr lang="fr-FR"/>
          </a:p>
        </p:txBody>
      </p:sp>
    </p:spTree>
    <p:extLst>
      <p:ext uri="{BB962C8B-B14F-4D97-AF65-F5344CB8AC3E}">
        <p14:creationId xmlns:p14="http://schemas.microsoft.com/office/powerpoint/2010/main" val="3037890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FB1FAE0-4EC5-41FA-A67F-0221518398A8}" type="datetimeFigureOut">
              <a:rPr lang="fr-FR" smtClean="0"/>
              <a:t>08/04/2020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36654C8-D643-47E5-BF3B-8DD124D5D7BC}" type="slidenum">
              <a:rPr lang="fr-FR" smtClean="0"/>
              <a:t>‹N°›</a:t>
            </a:fld>
            <a:endParaRPr lang="fr-FR"/>
          </a:p>
        </p:txBody>
      </p:sp>
    </p:spTree>
    <p:extLst>
      <p:ext uri="{BB962C8B-B14F-4D97-AF65-F5344CB8AC3E}">
        <p14:creationId xmlns:p14="http://schemas.microsoft.com/office/powerpoint/2010/main" val="3359442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FB1FAE0-4EC5-41FA-A67F-0221518398A8}" type="datetimeFigureOut">
              <a:rPr lang="fr-FR" smtClean="0"/>
              <a:t>08/04/2020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36654C8-D643-47E5-BF3B-8DD124D5D7BC}" type="slidenum">
              <a:rPr lang="fr-FR" smtClean="0"/>
              <a:t>‹N°›</a:t>
            </a:fld>
            <a:endParaRPr lang="fr-FR"/>
          </a:p>
        </p:txBody>
      </p:sp>
    </p:spTree>
    <p:extLst>
      <p:ext uri="{BB962C8B-B14F-4D97-AF65-F5344CB8AC3E}">
        <p14:creationId xmlns:p14="http://schemas.microsoft.com/office/powerpoint/2010/main" val="2851891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FB1FAE0-4EC5-41FA-A67F-0221518398A8}" type="datetimeFigureOut">
              <a:rPr lang="fr-FR" smtClean="0"/>
              <a:t>08/04/2020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36654C8-D643-47E5-BF3B-8DD124D5D7BC}" type="slidenum">
              <a:rPr lang="fr-FR" smtClean="0"/>
              <a:t>‹N°›</a:t>
            </a:fld>
            <a:endParaRPr lang="fr-FR"/>
          </a:p>
        </p:txBody>
      </p:sp>
    </p:spTree>
    <p:extLst>
      <p:ext uri="{BB962C8B-B14F-4D97-AF65-F5344CB8AC3E}">
        <p14:creationId xmlns:p14="http://schemas.microsoft.com/office/powerpoint/2010/main" val="2415303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B1FAE0-4EC5-41FA-A67F-0221518398A8}" type="datetimeFigureOut">
              <a:rPr lang="fr-FR" smtClean="0"/>
              <a:t>08/04/2020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6654C8-D643-47E5-BF3B-8DD124D5D7BC}" type="slidenum">
              <a:rPr lang="fr-FR" smtClean="0"/>
              <a:t>‹N°›</a:t>
            </a:fld>
            <a:endParaRPr lang="fr-FR"/>
          </a:p>
        </p:txBody>
      </p:sp>
    </p:spTree>
    <p:extLst>
      <p:ext uri="{BB962C8B-B14F-4D97-AF65-F5344CB8AC3E}">
        <p14:creationId xmlns:p14="http://schemas.microsoft.com/office/powerpoint/2010/main" val="3739857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tif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tif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tif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tif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tif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tif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tif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tif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Chemin de Croix</a:t>
            </a:r>
            <a:br>
              <a:rPr lang="fr-FR" dirty="0" smtClean="0"/>
            </a:br>
            <a:r>
              <a:rPr lang="fr-FR" dirty="0" smtClean="0"/>
              <a:t>vendredi 10 avril 2020</a:t>
            </a:r>
            <a:endParaRPr lang="fr-FR" dirty="0"/>
          </a:p>
        </p:txBody>
      </p:sp>
      <p:sp>
        <p:nvSpPr>
          <p:cNvPr id="3" name="Sous-titre 2"/>
          <p:cNvSpPr>
            <a:spLocks noGrp="1"/>
          </p:cNvSpPr>
          <p:nvPr>
            <p:ph type="subTitle" idx="1"/>
          </p:nvPr>
        </p:nvSpPr>
        <p:spPr/>
        <p:txBody>
          <a:bodyPr>
            <a:normAutofit/>
          </a:bodyPr>
          <a:lstStyle/>
          <a:p>
            <a:r>
              <a:rPr lang="fr-FR" sz="1800" b="1" dirty="0" smtClean="0">
                <a:solidFill>
                  <a:srgbClr val="FF0000"/>
                </a:solidFill>
              </a:rPr>
              <a:t>Vous pouvez utiliser ce PowerPoint tel quel en diaporama</a:t>
            </a:r>
          </a:p>
          <a:p>
            <a:r>
              <a:rPr lang="fr-FR" sz="1800" b="1" dirty="0" smtClean="0">
                <a:solidFill>
                  <a:srgbClr val="FF0000"/>
                </a:solidFill>
              </a:rPr>
              <a:t>Ou bien l’imprimer pour que les enfants colorient les images</a:t>
            </a:r>
          </a:p>
          <a:p>
            <a:r>
              <a:rPr lang="fr-FR" sz="1800" b="1" dirty="0" smtClean="0">
                <a:solidFill>
                  <a:srgbClr val="FF0000"/>
                </a:solidFill>
              </a:rPr>
              <a:t>Ce ne sont que des phrases bibliques qui un point de départ, l’adulte présent est libre d’exposer comme il en </a:t>
            </a:r>
            <a:r>
              <a:rPr lang="fr-FR" sz="1800" b="1" smtClean="0">
                <a:solidFill>
                  <a:srgbClr val="FF0000"/>
                </a:solidFill>
              </a:rPr>
              <a:t>est inspiré</a:t>
            </a:r>
            <a:endParaRPr lang="fr-FR" sz="1800" b="1" dirty="0">
              <a:solidFill>
                <a:srgbClr val="FF0000"/>
              </a:solidFill>
            </a:endParaRPr>
          </a:p>
        </p:txBody>
      </p:sp>
    </p:spTree>
    <p:extLst>
      <p:ext uri="{BB962C8B-B14F-4D97-AF65-F5344CB8AC3E}">
        <p14:creationId xmlns:p14="http://schemas.microsoft.com/office/powerpoint/2010/main" val="4136657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just"/>
            <a:r>
              <a:rPr lang="fr-FR" sz="2700" b="1" dirty="0"/>
              <a:t>Neuvième station : Jésus tombe pour la troisième fois.</a:t>
            </a:r>
            <a:br>
              <a:rPr lang="fr-FR" sz="2700" b="1" dirty="0"/>
            </a:br>
            <a:r>
              <a:rPr lang="fr-FR" sz="1600" dirty="0"/>
              <a:t>Pierre lui dit alors : « Même si tous viennent à tomber, moi, je ne tomberai pas. » Jésus lui répond : « Amen, je te le dis : toi, aujourd’hui, cette nuit même, avant que le coq chante deux fois, tu m’auras renié trois fois. » (Marc 14,29-30)</a:t>
            </a:r>
          </a:p>
        </p:txBody>
      </p:sp>
      <p:pic>
        <p:nvPicPr>
          <p:cNvPr id="4" name="Espace réservé du conten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771800" y="1341823"/>
            <a:ext cx="3600400" cy="5042716"/>
          </a:xfrm>
        </p:spPr>
      </p:pic>
    </p:spTree>
    <p:extLst>
      <p:ext uri="{BB962C8B-B14F-4D97-AF65-F5344CB8AC3E}">
        <p14:creationId xmlns:p14="http://schemas.microsoft.com/office/powerpoint/2010/main" val="37155728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just"/>
            <a:r>
              <a:rPr lang="fr-FR" sz="2700" b="1" dirty="0"/>
              <a:t>Dixième station : Jésus est dépouillé de ses vêtements.</a:t>
            </a:r>
            <a:br>
              <a:rPr lang="fr-FR" sz="2700" b="1" dirty="0"/>
            </a:br>
            <a:r>
              <a:rPr lang="fr-FR" sz="1600" dirty="0"/>
              <a:t>Alors, le grand prêtre déchire ses vêtements et dit : « Pourquoi nous faut-il encore des témoins ? Vous avez entendu le blasphème. Qu’en pensez-vous ? » Tous prononcèrent qu’il méritait la mort. (Marc 14,63-64)</a:t>
            </a:r>
          </a:p>
        </p:txBody>
      </p:sp>
      <p:pic>
        <p:nvPicPr>
          <p:cNvPr id="4" name="Espace réservé du conten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843808" y="1442677"/>
            <a:ext cx="3600400" cy="5042716"/>
          </a:xfrm>
        </p:spPr>
      </p:pic>
    </p:spTree>
    <p:extLst>
      <p:ext uri="{BB962C8B-B14F-4D97-AF65-F5344CB8AC3E}">
        <p14:creationId xmlns:p14="http://schemas.microsoft.com/office/powerpoint/2010/main" val="4067116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just"/>
            <a:r>
              <a:rPr lang="fr-FR" sz="2700" b="1" dirty="0"/>
              <a:t>Onzième station : Jésus est mis en </a:t>
            </a:r>
            <a:r>
              <a:rPr lang="fr-FR" sz="2700" b="1" dirty="0" smtClean="0"/>
              <a:t>Croix.</a:t>
            </a:r>
            <a:br>
              <a:rPr lang="fr-FR" sz="2700" b="1" dirty="0" smtClean="0"/>
            </a:br>
            <a:r>
              <a:rPr lang="fr-FR" sz="1600" dirty="0" smtClean="0"/>
              <a:t>Jésus</a:t>
            </a:r>
            <a:r>
              <a:rPr lang="fr-FR" sz="1600" dirty="0"/>
              <a:t>, voyant sa mère, et près d’elle le disciple qu’il aimait, dit à sa mère : « Femme, voici ton fils. » Puis il dit au disciple : « Voici ta mère. » Et à partir de cette heure-là, le disciple la prit chez lui.(Jean 19,26-27)</a:t>
            </a:r>
          </a:p>
        </p:txBody>
      </p:sp>
      <p:pic>
        <p:nvPicPr>
          <p:cNvPr id="4" name="Espace réservé du conten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771800" y="1341823"/>
            <a:ext cx="3528392" cy="4941862"/>
          </a:xfrm>
        </p:spPr>
      </p:pic>
    </p:spTree>
    <p:extLst>
      <p:ext uri="{BB962C8B-B14F-4D97-AF65-F5344CB8AC3E}">
        <p14:creationId xmlns:p14="http://schemas.microsoft.com/office/powerpoint/2010/main" val="1140293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just"/>
            <a:r>
              <a:rPr lang="fr-FR" sz="2700" b="1" dirty="0"/>
              <a:t>Douzième station : Jésus meurt sur la Croix.</a:t>
            </a:r>
            <a:br>
              <a:rPr lang="fr-FR" sz="2700" b="1" dirty="0"/>
            </a:br>
            <a:r>
              <a:rPr lang="fr-FR" sz="1600" dirty="0"/>
              <a:t>Le Christ Jésus, ayant la condition de Dieu, ne retint pas jalousement le rang qui l’égalait à Dieu. Mais il s’est anéanti, prenant la condition de serviteur, devenant semblable aux hommes. Reconnu homme à son aspect, il s’est abaissé, devenant obéissant jusqu’à la mort, et la mort de la croix. (Philippiens 2,5-8)</a:t>
            </a:r>
          </a:p>
        </p:txBody>
      </p:sp>
      <p:pic>
        <p:nvPicPr>
          <p:cNvPr id="4" name="Espace réservé du conten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699792" y="1235521"/>
            <a:ext cx="3672408" cy="5154256"/>
          </a:xfrm>
        </p:spPr>
      </p:pic>
    </p:spTree>
    <p:extLst>
      <p:ext uri="{BB962C8B-B14F-4D97-AF65-F5344CB8AC3E}">
        <p14:creationId xmlns:p14="http://schemas.microsoft.com/office/powerpoint/2010/main" val="4003403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just"/>
            <a:r>
              <a:rPr lang="fr-FR" sz="2700" b="1" dirty="0"/>
              <a:t>Treizième station : Jésus est détaché de sa Croix.</a:t>
            </a:r>
            <a:br>
              <a:rPr lang="fr-FR" sz="2700" b="1" dirty="0"/>
            </a:br>
            <a:r>
              <a:rPr lang="fr-FR" sz="1600" dirty="0"/>
              <a:t>Or, c’est à cause de nos révoltes qu’il a été transpercé, à cause de nos fautes qu’il a été broyé. Le châtiment qui nous donne la paix a pesé sur lui : par ses blessures, nous sommes guéris. (Isaïe 53,5)</a:t>
            </a:r>
          </a:p>
        </p:txBody>
      </p:sp>
      <p:pic>
        <p:nvPicPr>
          <p:cNvPr id="4" name="Espace réservé du conten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843808" y="1427664"/>
            <a:ext cx="3463922" cy="4881655"/>
          </a:xfrm>
        </p:spPr>
      </p:pic>
    </p:spTree>
    <p:extLst>
      <p:ext uri="{BB962C8B-B14F-4D97-AF65-F5344CB8AC3E}">
        <p14:creationId xmlns:p14="http://schemas.microsoft.com/office/powerpoint/2010/main" val="24083023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just"/>
            <a:r>
              <a:rPr lang="fr-FR" sz="2700" b="1" dirty="0"/>
              <a:t>Quatorzième station : Jésus est déposé au tombeau.</a:t>
            </a:r>
            <a:br>
              <a:rPr lang="fr-FR" sz="2700" b="1" dirty="0"/>
            </a:br>
            <a:r>
              <a:rPr lang="fr-FR" sz="1600" dirty="0"/>
              <a:t>Ainsi parle le Seigneur Dieu : Je vais ouvrir vos tombeaux et je vous en ferai remonter, ô mon peuple, et je vous ramènerai sur la terre d’Israël. Vous saurez que Je suis le Seigneur, quand j’ouvrirai vos tombeaux et vous en ferai remonter, ô mon peuple ! (Ezéchiel 37,12-13)</a:t>
            </a:r>
          </a:p>
        </p:txBody>
      </p:sp>
      <p:pic>
        <p:nvPicPr>
          <p:cNvPr id="4" name="Espace réservé du conten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915815" y="1559496"/>
            <a:ext cx="3466551" cy="4821831"/>
          </a:xfrm>
        </p:spPr>
      </p:pic>
    </p:spTree>
    <p:extLst>
      <p:ext uri="{BB962C8B-B14F-4D97-AF65-F5344CB8AC3E}">
        <p14:creationId xmlns:p14="http://schemas.microsoft.com/office/powerpoint/2010/main" val="699059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just"/>
            <a:r>
              <a:rPr lang="fr-FR" sz="2700" b="1" dirty="0"/>
              <a:t>Première station : Jésus est condamné à mort</a:t>
            </a:r>
            <a:r>
              <a:rPr lang="fr-FR" sz="2700" b="1" dirty="0" smtClean="0"/>
              <a:t>.</a:t>
            </a:r>
            <a:r>
              <a:rPr lang="fr-FR" sz="2700" b="1" dirty="0"/>
              <a:t/>
            </a:r>
            <a:br>
              <a:rPr lang="fr-FR" sz="2700" b="1" dirty="0"/>
            </a:br>
            <a:r>
              <a:rPr lang="fr-FR" sz="1600" dirty="0"/>
              <a:t>Et comme Pilate reprenait : « Que voulez-vous donc que je fasse de celui que vous appelez le roi des Juifs ? », de nouveau ils crièrent : « Crucifie-le ! » Pilate leur disait : « Qu’</a:t>
            </a:r>
            <a:r>
              <a:rPr lang="fr-FR" sz="1600" dirty="0" err="1"/>
              <a:t>a-t-il</a:t>
            </a:r>
            <a:r>
              <a:rPr lang="fr-FR" sz="1600" dirty="0"/>
              <a:t> donc fait de mal ? » Mais ils crièrent encore plus fort : « Crucifie-le ! » (Marc 15,12-14</a:t>
            </a:r>
            <a:r>
              <a:rPr lang="fr-FR" sz="1600" dirty="0" smtClean="0"/>
              <a:t>)</a:t>
            </a:r>
            <a:endParaRPr lang="fr-FR" sz="1600" dirty="0"/>
          </a:p>
        </p:txBody>
      </p:sp>
      <p:pic>
        <p:nvPicPr>
          <p:cNvPr id="4" name="Espace réservé du conten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987824" y="1628345"/>
            <a:ext cx="3528392" cy="4977591"/>
          </a:xfrm>
        </p:spPr>
      </p:pic>
    </p:spTree>
    <p:extLst>
      <p:ext uri="{BB962C8B-B14F-4D97-AF65-F5344CB8AC3E}">
        <p14:creationId xmlns:p14="http://schemas.microsoft.com/office/powerpoint/2010/main" val="1510098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just"/>
            <a:r>
              <a:rPr lang="fr-FR" sz="2700" b="1" dirty="0"/>
              <a:t>Deuxième station : Jésus est chargé de sa croix.</a:t>
            </a:r>
            <a:r>
              <a:rPr lang="fr-FR" b="1" dirty="0"/>
              <a:t/>
            </a:r>
            <a:br>
              <a:rPr lang="fr-FR" b="1" dirty="0"/>
            </a:br>
            <a:r>
              <a:rPr lang="fr-FR" sz="1600" dirty="0"/>
              <a:t>Abraham prit le bois pour l’holocauste et le chargea sur son fils Isaac ; il prit le feu et le couteau, et tous deux s’en allèrent ensemble. Isaac dit à son père Abraham : « Mon père ! – Eh bien, mon fils ? » Isaac reprit : « Voilà le feu et le bois, mais où est l’agneau pour l’holocauste ? » Abraham répondit : « Dieu saura bien trouver l’agneau pour l’holocauste, mon fils. » Et ils s’en allaient tous les deux ensemble (Genèse 22,6-8</a:t>
            </a:r>
            <a:r>
              <a:rPr lang="fr-FR" sz="1600" dirty="0" smtClean="0"/>
              <a:t>)</a:t>
            </a:r>
            <a:endParaRPr lang="fr-FR" dirty="0"/>
          </a:p>
        </p:txBody>
      </p:sp>
      <p:pic>
        <p:nvPicPr>
          <p:cNvPr id="4" name="Espace réservé du conten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843808" y="1543531"/>
            <a:ext cx="3528392" cy="4941862"/>
          </a:xfrm>
        </p:spPr>
      </p:pic>
    </p:spTree>
    <p:extLst>
      <p:ext uri="{BB962C8B-B14F-4D97-AF65-F5344CB8AC3E}">
        <p14:creationId xmlns:p14="http://schemas.microsoft.com/office/powerpoint/2010/main" val="1538853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just"/>
            <a:r>
              <a:rPr lang="fr-FR" sz="2700" b="1" dirty="0"/>
              <a:t>Troisième station : Jésus tombe une première fois.</a:t>
            </a:r>
            <a:r>
              <a:rPr lang="fr-FR" b="1" dirty="0"/>
              <a:t/>
            </a:r>
            <a:br>
              <a:rPr lang="fr-FR" b="1" dirty="0"/>
            </a:br>
            <a:r>
              <a:rPr lang="fr-FR" sz="1600" dirty="0"/>
              <a:t>Ne te réjouis pas de mon malheur, ô mon ennemie ; oui, je suis tombée, mais je me relève ; j’habite dans les ténèbres, mais le Seigneur est ma lumière. (Michée 7,8)</a:t>
            </a:r>
          </a:p>
        </p:txBody>
      </p:sp>
      <p:pic>
        <p:nvPicPr>
          <p:cNvPr id="4" name="Espace réservé du conten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843808" y="1700808"/>
            <a:ext cx="3600000" cy="5021109"/>
          </a:xfrm>
        </p:spPr>
      </p:pic>
    </p:spTree>
    <p:extLst>
      <p:ext uri="{BB962C8B-B14F-4D97-AF65-F5344CB8AC3E}">
        <p14:creationId xmlns:p14="http://schemas.microsoft.com/office/powerpoint/2010/main" val="4179000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2700" b="1" dirty="0"/>
              <a:t>Quatrième station : Jésus rencontre sa mère.</a:t>
            </a:r>
            <a:br>
              <a:rPr lang="fr-FR" sz="2700" b="1" dirty="0"/>
            </a:br>
            <a:r>
              <a:rPr lang="fr-FR" sz="1600" dirty="0"/>
              <a:t>Syméon les bénit, puis il dit à Marie sa mère : « Voici que cet enfant provoquera la chute et le relèvement de beaucoup en Israël. Il sera un signe de contradiction  et toi, ton âme sera traversée d’un glaive – : ainsi seront dévoilées les pensées qui viennent du cœur d’un grand nombre.  (Luc 2,34-35</a:t>
            </a:r>
            <a:r>
              <a:rPr lang="fr-FR" sz="1600" dirty="0" smtClean="0"/>
              <a:t>)</a:t>
            </a:r>
            <a:endParaRPr lang="fr-FR" sz="1600" dirty="0"/>
          </a:p>
        </p:txBody>
      </p:sp>
      <p:pic>
        <p:nvPicPr>
          <p:cNvPr id="4" name="Espace réservé du conten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915816" y="1553214"/>
            <a:ext cx="3528392" cy="4921234"/>
          </a:xfrm>
        </p:spPr>
      </p:pic>
    </p:spTree>
    <p:extLst>
      <p:ext uri="{BB962C8B-B14F-4D97-AF65-F5344CB8AC3E}">
        <p14:creationId xmlns:p14="http://schemas.microsoft.com/office/powerpoint/2010/main" val="3031015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just"/>
            <a:r>
              <a:rPr lang="fr-FR" sz="2700" b="1" dirty="0"/>
              <a:t>Cinquième station : Jésus est aidé par Simon de Cyrène.</a:t>
            </a:r>
            <a:br>
              <a:rPr lang="fr-FR" sz="2700" b="1" dirty="0"/>
            </a:br>
            <a:r>
              <a:rPr lang="fr-FR" sz="1600" dirty="0"/>
              <a:t>Ils réquisitionnent, pour porter sa croix, un passant, Simon de Cyrène, le père d’Alexandre et de Rufus, qui revenait des champs. (Marc 15,21)</a:t>
            </a:r>
          </a:p>
        </p:txBody>
      </p:sp>
      <p:pic>
        <p:nvPicPr>
          <p:cNvPr id="4" name="Espace réservé du conten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843808" y="1452780"/>
            <a:ext cx="3533636" cy="4928547"/>
          </a:xfrm>
        </p:spPr>
      </p:pic>
    </p:spTree>
    <p:extLst>
      <p:ext uri="{BB962C8B-B14F-4D97-AF65-F5344CB8AC3E}">
        <p14:creationId xmlns:p14="http://schemas.microsoft.com/office/powerpoint/2010/main" val="3488421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just"/>
            <a:r>
              <a:rPr lang="fr-FR" sz="2700" b="1" dirty="0"/>
              <a:t>Sixième station : Sainte Véronique essuie la face de Jésus.</a:t>
            </a:r>
            <a:br>
              <a:rPr lang="fr-FR" sz="2700" b="1" dirty="0"/>
            </a:br>
            <a:r>
              <a:rPr lang="fr-FR" sz="1600" dirty="0"/>
              <a:t>Lorsque Moïse descendit de la montagne du Sinaï, ayant en mains les deux tables du Témoignage, il ne savait pas que son visage rayonnait de lumière depuis qu’il avait parlé avec le Seigneur. Aaron et tous les fils d’Israël virent arriver Moïse : son visage rayonnait. (Exode 34,29-30)</a:t>
            </a:r>
          </a:p>
        </p:txBody>
      </p:sp>
      <p:pic>
        <p:nvPicPr>
          <p:cNvPr id="4" name="Espace réservé du conten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98698" y="2080863"/>
            <a:ext cx="2546604" cy="3564636"/>
          </a:xfrm>
        </p:spPr>
      </p:pic>
    </p:spTree>
    <p:extLst>
      <p:ext uri="{BB962C8B-B14F-4D97-AF65-F5344CB8AC3E}">
        <p14:creationId xmlns:p14="http://schemas.microsoft.com/office/powerpoint/2010/main" val="2338842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just"/>
            <a:r>
              <a:rPr lang="fr-FR" sz="2700" b="1" dirty="0"/>
              <a:t>Septième station : Jésus tombe une deuxième fois.</a:t>
            </a:r>
            <a:br>
              <a:rPr lang="fr-FR" sz="2700" b="1" dirty="0"/>
            </a:br>
            <a:r>
              <a:rPr lang="fr-FR" sz="1600" dirty="0"/>
              <a:t>Celui qui déclare être dans la lumière et qui a de la haine contre son frère est dans les ténèbres jusqu’à maintenant. (1Jean 2,9)</a:t>
            </a:r>
          </a:p>
        </p:txBody>
      </p:sp>
      <p:pic>
        <p:nvPicPr>
          <p:cNvPr id="4" name="Espace réservé du conten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915816" y="1544920"/>
            <a:ext cx="3384376" cy="4737316"/>
          </a:xfrm>
        </p:spPr>
      </p:pic>
    </p:spTree>
    <p:extLst>
      <p:ext uri="{BB962C8B-B14F-4D97-AF65-F5344CB8AC3E}">
        <p14:creationId xmlns:p14="http://schemas.microsoft.com/office/powerpoint/2010/main" val="1288154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just"/>
            <a:r>
              <a:rPr lang="fr-FR" sz="2700" b="1" dirty="0"/>
              <a:t>Huitième station : Jésus rencontre les filles de Jérusalem.</a:t>
            </a:r>
            <a:r>
              <a:rPr lang="fr-FR" b="1" dirty="0"/>
              <a:t/>
            </a:r>
            <a:br>
              <a:rPr lang="fr-FR" b="1" dirty="0"/>
            </a:br>
            <a:r>
              <a:rPr lang="fr-FR" sz="1600" dirty="0"/>
              <a:t>Debout, Jérusalem, resplendis ! Elle est venue, ta lumière, et la gloire du Seigneur s’est levée sur toi. (Isaïe 60,1)</a:t>
            </a:r>
          </a:p>
        </p:txBody>
      </p:sp>
      <p:pic>
        <p:nvPicPr>
          <p:cNvPr id="4" name="Espace réservé du conten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771799" y="1341822"/>
            <a:ext cx="3598107" cy="5039505"/>
          </a:xfrm>
        </p:spPr>
      </p:pic>
    </p:spTree>
    <p:extLst>
      <p:ext uri="{BB962C8B-B14F-4D97-AF65-F5344CB8AC3E}">
        <p14:creationId xmlns:p14="http://schemas.microsoft.com/office/powerpoint/2010/main" val="16534230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179</Words>
  <Application>Microsoft Office PowerPoint</Application>
  <PresentationFormat>Affichage à l'écran (4:3)</PresentationFormat>
  <Paragraphs>18</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Chemin de Croix vendredi 10 avril 2020</vt:lpstr>
      <vt:lpstr>Première station : Jésus est condamné à mort. Et comme Pilate reprenait : « Que voulez-vous donc que je fasse de celui que vous appelez le roi des Juifs ? », de nouveau ils crièrent : « Crucifie-le ! » Pilate leur disait : « Qu’a-t-il donc fait de mal ? » Mais ils crièrent encore plus fort : « Crucifie-le ! » (Marc 15,12-14)</vt:lpstr>
      <vt:lpstr>Deuxième station : Jésus est chargé de sa croix. Abraham prit le bois pour l’holocauste et le chargea sur son fils Isaac ; il prit le feu et le couteau, et tous deux s’en allèrent ensemble. Isaac dit à son père Abraham : « Mon père ! – Eh bien, mon fils ? » Isaac reprit : « Voilà le feu et le bois, mais où est l’agneau pour l’holocauste ? » Abraham répondit : « Dieu saura bien trouver l’agneau pour l’holocauste, mon fils. » Et ils s’en allaient tous les deux ensemble (Genèse 22,6-8)</vt:lpstr>
      <vt:lpstr>Troisième station : Jésus tombe une première fois. Ne te réjouis pas de mon malheur, ô mon ennemie ; oui, je suis tombée, mais je me relève ; j’habite dans les ténèbres, mais le Seigneur est ma lumière. (Michée 7,8)</vt:lpstr>
      <vt:lpstr>Quatrième station : Jésus rencontre sa mère. Syméon les bénit, puis il dit à Marie sa mère : « Voici que cet enfant provoquera la chute et le relèvement de beaucoup en Israël. Il sera un signe de contradiction  et toi, ton âme sera traversée d’un glaive – : ainsi seront dévoilées les pensées qui viennent du cœur d’un grand nombre.  (Luc 2,34-35)</vt:lpstr>
      <vt:lpstr>Cinquième station : Jésus est aidé par Simon de Cyrène. Ils réquisitionnent, pour porter sa croix, un passant, Simon de Cyrène, le père d’Alexandre et de Rufus, qui revenait des champs. (Marc 15,21)</vt:lpstr>
      <vt:lpstr>Sixième station : Sainte Véronique essuie la face de Jésus. Lorsque Moïse descendit de la montagne du Sinaï, ayant en mains les deux tables du Témoignage, il ne savait pas que son visage rayonnait de lumière depuis qu’il avait parlé avec le Seigneur. Aaron et tous les fils d’Israël virent arriver Moïse : son visage rayonnait. (Exode 34,29-30)</vt:lpstr>
      <vt:lpstr>Septième station : Jésus tombe une deuxième fois. Celui qui déclare être dans la lumière et qui a de la haine contre son frère est dans les ténèbres jusqu’à maintenant. (1Jean 2,9)</vt:lpstr>
      <vt:lpstr>Huitième station : Jésus rencontre les filles de Jérusalem. Debout, Jérusalem, resplendis ! Elle est venue, ta lumière, et la gloire du Seigneur s’est levée sur toi. (Isaïe 60,1)</vt:lpstr>
      <vt:lpstr>Neuvième station : Jésus tombe pour la troisième fois. Pierre lui dit alors : « Même si tous viennent à tomber, moi, je ne tomberai pas. » Jésus lui répond : « Amen, je te le dis : toi, aujourd’hui, cette nuit même, avant que le coq chante deux fois, tu m’auras renié trois fois. » (Marc 14,29-30)</vt:lpstr>
      <vt:lpstr>Dixième station : Jésus est dépouillé de ses vêtements. Alors, le grand prêtre déchire ses vêtements et dit : « Pourquoi nous faut-il encore des témoins ? Vous avez entendu le blasphème. Qu’en pensez-vous ? » Tous prononcèrent qu’il méritait la mort. (Marc 14,63-64)</vt:lpstr>
      <vt:lpstr>Onzième station : Jésus est mis en Croix. Jésus, voyant sa mère, et près d’elle le disciple qu’il aimait, dit à sa mère : « Femme, voici ton fils. » Puis il dit au disciple : « Voici ta mère. » Et à partir de cette heure-là, le disciple la prit chez lui.(Jean 19,26-27)</vt:lpstr>
      <vt:lpstr>Douzième station : Jésus meurt sur la Croix. Le Christ Jésus, ayant la condition de Dieu, ne retint pas jalousement le rang qui l’égalait à Dieu. Mais il s’est anéanti, prenant la condition de serviteur, devenant semblable aux hommes. Reconnu homme à son aspect, il s’est abaissé, devenant obéissant jusqu’à la mort, et la mort de la croix. (Philippiens 2,5-8)</vt:lpstr>
      <vt:lpstr>Treizième station : Jésus est détaché de sa Croix. Or, c’est à cause de nos révoltes qu’il a été transpercé, à cause de nos fautes qu’il a été broyé. Le châtiment qui nous donne la paix a pesé sur lui : par ses blessures, nous sommes guéris. (Isaïe 53,5)</vt:lpstr>
      <vt:lpstr>Quatorzième station : Jésus est déposé au tombeau. Ainsi parle le Seigneur Dieu : Je vais ouvrir vos tombeaux et je vous en ferai remonter, ô mon peuple, et je vous ramènerai sur la terre d’Israël. Vous saurez que Je suis le Seigneur, quand j’ouvrirai vos tombeaux et vous en ferai remonter, ô mon peuple ! (Ezéchiel 37,12-13)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Chemin de Croix vendredi 10 avril 2020</dc:title>
  <dc:creator>Jeanpaul</dc:creator>
  <cp:lastModifiedBy>Jeanpaul</cp:lastModifiedBy>
  <cp:revision>6</cp:revision>
  <dcterms:created xsi:type="dcterms:W3CDTF">2020-04-08T16:41:01Z</dcterms:created>
  <dcterms:modified xsi:type="dcterms:W3CDTF">2020-04-08T21:34:15Z</dcterms:modified>
</cp:coreProperties>
</file>